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99D30-086E-43F8-802D-31DC48B31F19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81E6E-DC91-42E3-80A2-F6E12F27D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983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1E6E-DC91-42E3-80A2-F6E12F27DC9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069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692696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Вязание</a:t>
            </a:r>
            <a:r>
              <a:rPr lang="ru-RU" sz="6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крючком</a:t>
            </a:r>
            <a:endParaRPr lang="ru-RU" sz="66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petlya.org/uploads/taginator/Jan-2014/vyazanie-igrushek-kryuchkom-opisani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04864"/>
            <a:ext cx="4671329" cy="4521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0534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Игрушки</a:t>
            </a:r>
            <a:endParaRPr lang="ru-RU" sz="7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cs616618.vk.me/v616618470/54c4/9g99jt3Lzx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3744416" cy="2659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g0.liveinternet.ru/images/attach/c/4/82/653/82653940_4267534_DSC0775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3537099" cy="2587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2.bp.blogspot.com/-2kCFWQyAsPo/Vh1Sb4mNRVI/AAAAAAAAa_Y/cZX2Vi7aebU/s1600/%25D1%2583%25D0%25BB%25D0%25B8%25D1%2582%25D0%25BA%25D0%25B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30513"/>
            <a:ext cx="5940425" cy="2357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1845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8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nicehandmade.ru/wp-content/uploads/2015/04/mobilka_samara_bebink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73" y="1628801"/>
            <a:ext cx="4396755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g-fotki.yandex.ru/get/9808/155295907.3b5/0_de207_4e602ab2_X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313" y="4509120"/>
            <a:ext cx="4037434" cy="2233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3735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Мультяшки</a:t>
            </a:r>
            <a:endParaRPr lang="ru-RU" sz="66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 descr="http://castilla.ru/uploads/posts/2013-04-18/forumy-po-vjazaniju-igrushek_1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1787648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mg0.liveinternet.ru/images/attach/c/1/59/594/59594504_gnom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34940"/>
            <a:ext cx="2692896" cy="3396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cs11176.vk.me/u31508716/151908798/z_af2f3e9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05805"/>
            <a:ext cx="2250132" cy="2371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stranamasterov.ru/img/i0911/IMG_132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09120"/>
            <a:ext cx="3340596" cy="2247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amdey99.umi.ru/images/cms/thumbs/a5b0aeaa3fa7d6e58d75710c18673bd7ec6d5f6d/y_71e1a615_930_auto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887" y="4427246"/>
            <a:ext cx="3258244" cy="2329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7953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Смешарики</a:t>
            </a:r>
            <a:endParaRPr lang="ru-RU" sz="66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mama.tomsk.ru/foto/albums/userpics/18590/LPIC3505~0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6840760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8305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Транспорт</a:t>
            </a:r>
            <a:endParaRPr lang="ru-RU" sz="66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img0.liveinternet.ru/images/attach/c/5/88/651/88651928_large_Retroavto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84984"/>
            <a:ext cx="4067944" cy="3574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cdn01.ru/files/users/images/e4/22/e4221e6b9a4e7758ffa2a778779ef80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9" t="10949" r="12901" b="15528"/>
          <a:stretch/>
        </p:blipFill>
        <p:spPr bwMode="auto">
          <a:xfrm>
            <a:off x="1115616" y="1412776"/>
            <a:ext cx="3960440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people-of-art.ru/cimg/2014/102502/055118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77" y="4077072"/>
            <a:ext cx="4239295" cy="2780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6925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3.bp.blogspot.com/-IVrIm56x6V0/U_ivTUc8xpI/AAAAAAAAQMQ/DwaEaZluzbg/s1600/0%2BIMG_329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-6216"/>
            <a:ext cx="3923928" cy="6864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cs3.livemaster.ru/zhurnalfoto/8/6/f/151116193700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84" y="15846"/>
            <a:ext cx="4300395" cy="3629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mg.youtube.com/vi/o8oFJwyWWnQ/0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6" t="13030" r="7274" b="16666"/>
          <a:stretch/>
        </p:blipFill>
        <p:spPr bwMode="auto">
          <a:xfrm>
            <a:off x="991684" y="3645024"/>
            <a:ext cx="4300395" cy="3212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9610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Одежда</a:t>
            </a:r>
            <a:endParaRPr lang="ru-RU" sz="7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cs9345.vk.me/v9345930/733/FFKqkstrKo8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8" t="8596" r="8519" b="10628"/>
          <a:stretch/>
        </p:blipFill>
        <p:spPr bwMode="auto">
          <a:xfrm>
            <a:off x="5724128" y="4446521"/>
            <a:ext cx="3202244" cy="22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cs3.livemaster.ru/zhurnalfoto/d/5/e/140424121917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4" t="15766" r="17999" b="17525"/>
          <a:stretch/>
        </p:blipFill>
        <p:spPr bwMode="auto">
          <a:xfrm>
            <a:off x="1187624" y="908720"/>
            <a:ext cx="2520280" cy="185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t1.stranamam.ru/data/cache/2016apr/24/27/19403664_79507-650x0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7" b="4923"/>
          <a:stretch/>
        </p:blipFill>
        <p:spPr bwMode="auto">
          <a:xfrm>
            <a:off x="4955170" y="1340768"/>
            <a:ext cx="3177853" cy="3105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dolhe.narod.ru/2/2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" t="18940" r="7865" b="1939"/>
          <a:stretch/>
        </p:blipFill>
        <p:spPr bwMode="auto">
          <a:xfrm>
            <a:off x="1259632" y="2770909"/>
            <a:ext cx="3726873" cy="4087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89113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</TotalTime>
  <Words>9</Words>
  <Application>Microsoft Office PowerPoint</Application>
  <PresentationFormat>Экран (4:3)</PresentationFormat>
  <Paragraphs>8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Вязание крючком</vt:lpstr>
      <vt:lpstr>Игрушки</vt:lpstr>
      <vt:lpstr>Игры</vt:lpstr>
      <vt:lpstr>Мультяшки</vt:lpstr>
      <vt:lpstr>Смешарики</vt:lpstr>
      <vt:lpstr>Транспорт</vt:lpstr>
      <vt:lpstr>Презентация PowerPoint</vt:lpstr>
      <vt:lpstr>Одежда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Вязание крючком</dc:title>
  <dc:creator>User</dc:creator>
  <cp:lastModifiedBy>User</cp:lastModifiedBy>
  <cp:revision>4</cp:revision>
  <dcterms:created xsi:type="dcterms:W3CDTF">2016-10-07T09:51:09Z</dcterms:created>
  <dcterms:modified xsi:type="dcterms:W3CDTF">2016-10-07T10:26:30Z</dcterms:modified>
</cp:coreProperties>
</file>